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D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9C93A3-6BB9-4210-BBB4-9474F31B89E6}" v="9" dt="2024-06-11T07:02:38.3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74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ťastná, Dana" userId="71c73afe-d063-410e-a5c3-1aeaeb45493d" providerId="ADAL" clId="{E795D734-F4FC-4438-B00D-279577B20D5F}"/>
    <pc:docChg chg="undo custSel modSld">
      <pc:chgData name="Šťastná, Dana" userId="71c73afe-d063-410e-a5c3-1aeaeb45493d" providerId="ADAL" clId="{E795D734-F4FC-4438-B00D-279577B20D5F}" dt="2024-04-25T08:25:42.469" v="29" actId="108"/>
      <pc:docMkLst>
        <pc:docMk/>
      </pc:docMkLst>
      <pc:sldChg chg="modSp mod">
        <pc:chgData name="Šťastná, Dana" userId="71c73afe-d063-410e-a5c3-1aeaeb45493d" providerId="ADAL" clId="{E795D734-F4FC-4438-B00D-279577B20D5F}" dt="2024-04-25T08:25:42.469" v="29" actId="108"/>
        <pc:sldMkLst>
          <pc:docMk/>
          <pc:sldMk cId="446910393" sldId="256"/>
        </pc:sldMkLst>
        <pc:spChg chg="mod">
          <ac:chgData name="Šťastná, Dana" userId="71c73afe-d063-410e-a5c3-1aeaeb45493d" providerId="ADAL" clId="{E795D734-F4FC-4438-B00D-279577B20D5F}" dt="2024-04-25T08:24:20.464" v="10" actId="20577"/>
          <ac:spMkLst>
            <pc:docMk/>
            <pc:sldMk cId="446910393" sldId="256"/>
            <ac:spMk id="2" creationId="{35EBCD13-1A90-6609-2D14-FE7DD78C882A}"/>
          </ac:spMkLst>
        </pc:spChg>
        <pc:spChg chg="mod">
          <ac:chgData name="Šťastná, Dana" userId="71c73afe-d063-410e-a5c3-1aeaeb45493d" providerId="ADAL" clId="{E795D734-F4FC-4438-B00D-279577B20D5F}" dt="2024-04-25T08:25:42.469" v="29" actId="108"/>
          <ac:spMkLst>
            <pc:docMk/>
            <pc:sldMk cId="446910393" sldId="256"/>
            <ac:spMk id="3" creationId="{C8008061-8403-4D93-4B76-9F2A16B16637}"/>
          </ac:spMkLst>
        </pc:spChg>
      </pc:sldChg>
      <pc:sldChg chg="modSp mod">
        <pc:chgData name="Šťastná, Dana" userId="71c73afe-d063-410e-a5c3-1aeaeb45493d" providerId="ADAL" clId="{E795D734-F4FC-4438-B00D-279577B20D5F}" dt="2024-04-25T08:21:34.873" v="4" actId="20577"/>
        <pc:sldMkLst>
          <pc:docMk/>
          <pc:sldMk cId="3930584386" sldId="259"/>
        </pc:sldMkLst>
        <pc:spChg chg="mod">
          <ac:chgData name="Šťastná, Dana" userId="71c73afe-d063-410e-a5c3-1aeaeb45493d" providerId="ADAL" clId="{E795D734-F4FC-4438-B00D-279577B20D5F}" dt="2024-04-25T08:21:34.873" v="4" actId="20577"/>
          <ac:spMkLst>
            <pc:docMk/>
            <pc:sldMk cId="3930584386" sldId="259"/>
            <ac:spMk id="3" creationId="{A7B96C9B-3AEE-0F3A-A990-43611B01E284}"/>
          </ac:spMkLst>
        </pc:spChg>
      </pc:sldChg>
    </pc:docChg>
  </pc:docChgLst>
  <pc:docChgLst>
    <pc:chgData name="Šťastná, Dana" userId="71c73afe-d063-410e-a5c3-1aeaeb45493d" providerId="ADAL" clId="{349C93A3-6BB9-4210-BBB4-9474F31B89E6}"/>
    <pc:docChg chg="undo custSel modSld">
      <pc:chgData name="Šťastná, Dana" userId="71c73afe-d063-410e-a5c3-1aeaeb45493d" providerId="ADAL" clId="{349C93A3-6BB9-4210-BBB4-9474F31B89E6}" dt="2024-06-11T07:05:42.492" v="132" actId="790"/>
      <pc:docMkLst>
        <pc:docMk/>
      </pc:docMkLst>
      <pc:sldChg chg="modSp mod">
        <pc:chgData name="Šťastná, Dana" userId="71c73afe-d063-410e-a5c3-1aeaeb45493d" providerId="ADAL" clId="{349C93A3-6BB9-4210-BBB4-9474F31B89E6}" dt="2024-06-11T07:05:42.492" v="132" actId="790"/>
        <pc:sldMkLst>
          <pc:docMk/>
          <pc:sldMk cId="446910393" sldId="256"/>
        </pc:sldMkLst>
        <pc:spChg chg="mod">
          <ac:chgData name="Šťastná, Dana" userId="71c73afe-d063-410e-a5c3-1aeaeb45493d" providerId="ADAL" clId="{349C93A3-6BB9-4210-BBB4-9474F31B89E6}" dt="2024-06-11T07:05:42.492" v="132" actId="790"/>
          <ac:spMkLst>
            <pc:docMk/>
            <pc:sldMk cId="446910393" sldId="256"/>
            <ac:spMk id="3" creationId="{C8008061-8403-4D93-4B76-9F2A16B16637}"/>
          </ac:spMkLst>
        </pc:spChg>
      </pc:sldChg>
      <pc:sldChg chg="modSp mod">
        <pc:chgData name="Šťastná, Dana" userId="71c73afe-d063-410e-a5c3-1aeaeb45493d" providerId="ADAL" clId="{349C93A3-6BB9-4210-BBB4-9474F31B89E6}" dt="2024-06-11T07:05:09.337" v="130" actId="6549"/>
        <pc:sldMkLst>
          <pc:docMk/>
          <pc:sldMk cId="3310324117" sldId="258"/>
        </pc:sldMkLst>
        <pc:spChg chg="mod">
          <ac:chgData name="Šťastná, Dana" userId="71c73afe-d063-410e-a5c3-1aeaeb45493d" providerId="ADAL" clId="{349C93A3-6BB9-4210-BBB4-9474F31B89E6}" dt="2024-06-11T06:57:08.158" v="63" actId="21"/>
          <ac:spMkLst>
            <pc:docMk/>
            <pc:sldMk cId="3310324117" sldId="258"/>
            <ac:spMk id="2" creationId="{C25C8ABF-91A1-3EDB-D6C9-F8B015AB7FD6}"/>
          </ac:spMkLst>
        </pc:spChg>
        <pc:spChg chg="mod">
          <ac:chgData name="Šťastná, Dana" userId="71c73afe-d063-410e-a5c3-1aeaeb45493d" providerId="ADAL" clId="{349C93A3-6BB9-4210-BBB4-9474F31B89E6}" dt="2024-06-11T07:05:09.337" v="130" actId="6549"/>
          <ac:spMkLst>
            <pc:docMk/>
            <pc:sldMk cId="3310324117" sldId="258"/>
            <ac:spMk id="4" creationId="{1B78F981-76D6-A285-0680-FE42965DAD69}"/>
          </ac:spMkLst>
        </pc:spChg>
      </pc:sldChg>
      <pc:sldChg chg="modSp mod">
        <pc:chgData name="Šťastná, Dana" userId="71c73afe-d063-410e-a5c3-1aeaeb45493d" providerId="ADAL" clId="{349C93A3-6BB9-4210-BBB4-9474F31B89E6}" dt="2024-06-11T07:03:37.483" v="117" actId="6549"/>
        <pc:sldMkLst>
          <pc:docMk/>
          <pc:sldMk cId="3930584386" sldId="259"/>
        </pc:sldMkLst>
        <pc:spChg chg="mod">
          <ac:chgData name="Šťastná, Dana" userId="71c73afe-d063-410e-a5c3-1aeaeb45493d" providerId="ADAL" clId="{349C93A3-6BB9-4210-BBB4-9474F31B89E6}" dt="2024-06-11T07:03:37.483" v="117" actId="6549"/>
          <ac:spMkLst>
            <pc:docMk/>
            <pc:sldMk cId="3930584386" sldId="259"/>
            <ac:spMk id="3" creationId="{A7B96C9B-3AEE-0F3A-A990-43611B01E284}"/>
          </ac:spMkLst>
        </pc:spChg>
      </pc:sldChg>
      <pc:sldChg chg="modSp mod">
        <pc:chgData name="Šťastná, Dana" userId="71c73afe-d063-410e-a5c3-1aeaeb45493d" providerId="ADAL" clId="{349C93A3-6BB9-4210-BBB4-9474F31B89E6}" dt="2024-06-11T07:03:23.589" v="115" actId="6549"/>
        <pc:sldMkLst>
          <pc:docMk/>
          <pc:sldMk cId="3876620736" sldId="260"/>
        </pc:sldMkLst>
        <pc:spChg chg="mod">
          <ac:chgData name="Šťastná, Dana" userId="71c73afe-d063-410e-a5c3-1aeaeb45493d" providerId="ADAL" clId="{349C93A3-6BB9-4210-BBB4-9474F31B89E6}" dt="2024-06-11T07:03:23.589" v="115" actId="6549"/>
          <ac:spMkLst>
            <pc:docMk/>
            <pc:sldMk cId="3876620736" sldId="260"/>
            <ac:spMk id="3" creationId="{83674A65-93CA-0B18-09DF-869B713526D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4C4016-4562-465E-9C66-9EFBF12193FB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AFA0D5E-D513-4530-A748-796AFB11845E}">
      <dgm:prSet/>
      <dgm:spPr/>
      <dgm:t>
        <a:bodyPr/>
        <a:lstStyle/>
        <a:p>
          <a:r>
            <a:rPr lang="sk-SK" dirty="0"/>
            <a:t>Dohodou :</a:t>
          </a:r>
          <a:endParaRPr lang="en-US" dirty="0"/>
        </a:p>
      </dgm:t>
    </dgm:pt>
    <dgm:pt modelId="{6F23ADA1-F2C8-4C90-962D-4FCD28922735}" type="parTrans" cxnId="{C821DEE8-DEC6-4827-AEAC-9E1FD94C8CE4}">
      <dgm:prSet/>
      <dgm:spPr/>
      <dgm:t>
        <a:bodyPr/>
        <a:lstStyle/>
        <a:p>
          <a:endParaRPr lang="en-US"/>
        </a:p>
      </dgm:t>
    </dgm:pt>
    <dgm:pt modelId="{F7ECDCE7-23C0-4364-AB7A-39E7AE517151}" type="sibTrans" cxnId="{C821DEE8-DEC6-4827-AEAC-9E1FD94C8CE4}">
      <dgm:prSet/>
      <dgm:spPr/>
      <dgm:t>
        <a:bodyPr/>
        <a:lstStyle/>
        <a:p>
          <a:endParaRPr lang="en-US"/>
        </a:p>
      </dgm:t>
    </dgm:pt>
    <dgm:pt modelId="{D71338E3-E8E6-40E5-B7C9-F9325670AE7E}">
      <dgm:prSet/>
      <dgm:spPr/>
      <dgm:t>
        <a:bodyPr/>
        <a:lstStyle/>
        <a:p>
          <a:r>
            <a:rPr lang="sk-SK" dirty="0"/>
            <a:t>-Telefonicky</a:t>
          </a:r>
          <a:endParaRPr lang="en-US" dirty="0"/>
        </a:p>
      </dgm:t>
    </dgm:pt>
    <dgm:pt modelId="{3D791A7E-56B1-4DED-8F5C-1CB387826FA8}" type="parTrans" cxnId="{E24E7910-AB42-4665-990E-B805E16674B0}">
      <dgm:prSet/>
      <dgm:spPr/>
      <dgm:t>
        <a:bodyPr/>
        <a:lstStyle/>
        <a:p>
          <a:endParaRPr lang="en-US"/>
        </a:p>
      </dgm:t>
    </dgm:pt>
    <dgm:pt modelId="{ACF2B535-3F6D-4759-9FCB-E0A4BE74CC0F}" type="sibTrans" cxnId="{E24E7910-AB42-4665-990E-B805E16674B0}">
      <dgm:prSet/>
      <dgm:spPr/>
      <dgm:t>
        <a:bodyPr/>
        <a:lstStyle/>
        <a:p>
          <a:endParaRPr lang="en-US"/>
        </a:p>
      </dgm:t>
    </dgm:pt>
    <dgm:pt modelId="{E5DE0EA2-A133-47B4-AFC9-5DDF6E2E50F0}">
      <dgm:prSet/>
      <dgm:spPr/>
      <dgm:t>
        <a:bodyPr/>
        <a:lstStyle/>
        <a:p>
          <a:r>
            <a:rPr lang="sk-SK"/>
            <a:t>-E mailom</a:t>
          </a:r>
          <a:endParaRPr lang="en-US" dirty="0"/>
        </a:p>
      </dgm:t>
    </dgm:pt>
    <dgm:pt modelId="{4F783E32-BCE4-4D0A-B197-7E2ACF6B73D8}" type="parTrans" cxnId="{498E013B-6A1A-41A5-9416-C74BAB493616}">
      <dgm:prSet/>
      <dgm:spPr/>
      <dgm:t>
        <a:bodyPr/>
        <a:lstStyle/>
        <a:p>
          <a:endParaRPr lang="en-US"/>
        </a:p>
      </dgm:t>
    </dgm:pt>
    <dgm:pt modelId="{927FBB8B-0ABD-40C3-852D-9F674E8439C4}" type="sibTrans" cxnId="{498E013B-6A1A-41A5-9416-C74BAB493616}">
      <dgm:prSet/>
      <dgm:spPr/>
      <dgm:t>
        <a:bodyPr/>
        <a:lstStyle/>
        <a:p>
          <a:endParaRPr lang="en-US"/>
        </a:p>
      </dgm:t>
    </dgm:pt>
    <dgm:pt modelId="{727BEAE9-078B-469C-94EE-315BC80996B4}" type="pres">
      <dgm:prSet presAssocID="{154C4016-4562-465E-9C66-9EFBF12193FB}" presName="linear" presStyleCnt="0">
        <dgm:presLayoutVars>
          <dgm:animLvl val="lvl"/>
          <dgm:resizeHandles val="exact"/>
        </dgm:presLayoutVars>
      </dgm:prSet>
      <dgm:spPr/>
    </dgm:pt>
    <dgm:pt modelId="{7ABA2FCE-75C7-4727-B1B0-38929F619842}" type="pres">
      <dgm:prSet presAssocID="{6AFA0D5E-D513-4530-A748-796AFB11845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FE67EA2-F4FB-4432-B2BB-FDCC626E2E9C}" type="pres">
      <dgm:prSet presAssocID="{F7ECDCE7-23C0-4364-AB7A-39E7AE517151}" presName="spacer" presStyleCnt="0"/>
      <dgm:spPr/>
    </dgm:pt>
    <dgm:pt modelId="{272EF83A-3541-44A8-A5C5-180BCA1EC95B}" type="pres">
      <dgm:prSet presAssocID="{D71338E3-E8E6-40E5-B7C9-F9325670AE7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91EB751-6622-40E6-A674-9A45B3BDAF52}" type="pres">
      <dgm:prSet presAssocID="{ACF2B535-3F6D-4759-9FCB-E0A4BE74CC0F}" presName="spacer" presStyleCnt="0"/>
      <dgm:spPr/>
    </dgm:pt>
    <dgm:pt modelId="{3E45E923-571F-4A76-B543-E3BFEE52EB38}" type="pres">
      <dgm:prSet presAssocID="{E5DE0EA2-A133-47B4-AFC9-5DDF6E2E50F0}" presName="parentText" presStyleLbl="node1" presStyleIdx="2" presStyleCnt="3" custLinFactNeighborX="-1732" custLinFactNeighborY="3339">
        <dgm:presLayoutVars>
          <dgm:chMax val="0"/>
          <dgm:bulletEnabled val="1"/>
        </dgm:presLayoutVars>
      </dgm:prSet>
      <dgm:spPr/>
    </dgm:pt>
  </dgm:ptLst>
  <dgm:cxnLst>
    <dgm:cxn modelId="{E24E7910-AB42-4665-990E-B805E16674B0}" srcId="{154C4016-4562-465E-9C66-9EFBF12193FB}" destId="{D71338E3-E8E6-40E5-B7C9-F9325670AE7E}" srcOrd="1" destOrd="0" parTransId="{3D791A7E-56B1-4DED-8F5C-1CB387826FA8}" sibTransId="{ACF2B535-3F6D-4759-9FCB-E0A4BE74CC0F}"/>
    <dgm:cxn modelId="{498E013B-6A1A-41A5-9416-C74BAB493616}" srcId="{154C4016-4562-465E-9C66-9EFBF12193FB}" destId="{E5DE0EA2-A133-47B4-AFC9-5DDF6E2E50F0}" srcOrd="2" destOrd="0" parTransId="{4F783E32-BCE4-4D0A-B197-7E2ACF6B73D8}" sibTransId="{927FBB8B-0ABD-40C3-852D-9F674E8439C4}"/>
    <dgm:cxn modelId="{D12EB754-1E83-45B8-BAF3-28EC943144D5}" type="presOf" srcId="{E5DE0EA2-A133-47B4-AFC9-5DDF6E2E50F0}" destId="{3E45E923-571F-4A76-B543-E3BFEE52EB38}" srcOrd="0" destOrd="0" presId="urn:microsoft.com/office/officeart/2005/8/layout/vList2"/>
    <dgm:cxn modelId="{50E7138B-5216-4DC0-940E-2C8B33686AF7}" type="presOf" srcId="{D71338E3-E8E6-40E5-B7C9-F9325670AE7E}" destId="{272EF83A-3541-44A8-A5C5-180BCA1EC95B}" srcOrd="0" destOrd="0" presId="urn:microsoft.com/office/officeart/2005/8/layout/vList2"/>
    <dgm:cxn modelId="{57F575A3-2A11-4BED-BCBB-284C89225301}" type="presOf" srcId="{154C4016-4562-465E-9C66-9EFBF12193FB}" destId="{727BEAE9-078B-469C-94EE-315BC80996B4}" srcOrd="0" destOrd="0" presId="urn:microsoft.com/office/officeart/2005/8/layout/vList2"/>
    <dgm:cxn modelId="{2A9E18CA-7122-436C-931C-0F7C77875012}" type="presOf" srcId="{6AFA0D5E-D513-4530-A748-796AFB11845E}" destId="{7ABA2FCE-75C7-4727-B1B0-38929F619842}" srcOrd="0" destOrd="0" presId="urn:microsoft.com/office/officeart/2005/8/layout/vList2"/>
    <dgm:cxn modelId="{C821DEE8-DEC6-4827-AEAC-9E1FD94C8CE4}" srcId="{154C4016-4562-465E-9C66-9EFBF12193FB}" destId="{6AFA0D5E-D513-4530-A748-796AFB11845E}" srcOrd="0" destOrd="0" parTransId="{6F23ADA1-F2C8-4C90-962D-4FCD28922735}" sibTransId="{F7ECDCE7-23C0-4364-AB7A-39E7AE517151}"/>
    <dgm:cxn modelId="{0C81A157-FCA1-42B0-A46A-345BA21DC320}" type="presParOf" srcId="{727BEAE9-078B-469C-94EE-315BC80996B4}" destId="{7ABA2FCE-75C7-4727-B1B0-38929F619842}" srcOrd="0" destOrd="0" presId="urn:microsoft.com/office/officeart/2005/8/layout/vList2"/>
    <dgm:cxn modelId="{4C0471F9-EFB1-4ED7-8433-D16C2A75CE85}" type="presParOf" srcId="{727BEAE9-078B-469C-94EE-315BC80996B4}" destId="{0FE67EA2-F4FB-4432-B2BB-FDCC626E2E9C}" srcOrd="1" destOrd="0" presId="urn:microsoft.com/office/officeart/2005/8/layout/vList2"/>
    <dgm:cxn modelId="{D7838E9B-8972-4F04-86AF-F8022CE0ED1D}" type="presParOf" srcId="{727BEAE9-078B-469C-94EE-315BC80996B4}" destId="{272EF83A-3541-44A8-A5C5-180BCA1EC95B}" srcOrd="2" destOrd="0" presId="urn:microsoft.com/office/officeart/2005/8/layout/vList2"/>
    <dgm:cxn modelId="{B575D047-34DD-4A85-AD6A-D9A8E167CA21}" type="presParOf" srcId="{727BEAE9-078B-469C-94EE-315BC80996B4}" destId="{691EB751-6622-40E6-A674-9A45B3BDAF52}" srcOrd="3" destOrd="0" presId="urn:microsoft.com/office/officeart/2005/8/layout/vList2"/>
    <dgm:cxn modelId="{80606B46-2227-4933-B2E7-2178F64A4D6A}" type="presParOf" srcId="{727BEAE9-078B-469C-94EE-315BC80996B4}" destId="{3E45E923-571F-4A76-B543-E3BFEE52EB3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BA2FCE-75C7-4727-B1B0-38929F619842}">
      <dsp:nvSpPr>
        <dsp:cNvPr id="0" name=""/>
        <dsp:cNvSpPr/>
      </dsp:nvSpPr>
      <dsp:spPr>
        <a:xfrm>
          <a:off x="0" y="21090"/>
          <a:ext cx="6628804" cy="1521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6500" kern="1200" dirty="0"/>
            <a:t>Dohodou :</a:t>
          </a:r>
          <a:endParaRPr lang="en-US" sz="6500" kern="1200" dirty="0"/>
        </a:p>
      </dsp:txBody>
      <dsp:txXfrm>
        <a:off x="74249" y="95339"/>
        <a:ext cx="6480306" cy="1372502"/>
      </dsp:txXfrm>
    </dsp:sp>
    <dsp:sp modelId="{272EF83A-3541-44A8-A5C5-180BCA1EC95B}">
      <dsp:nvSpPr>
        <dsp:cNvPr id="0" name=""/>
        <dsp:cNvSpPr/>
      </dsp:nvSpPr>
      <dsp:spPr>
        <a:xfrm>
          <a:off x="0" y="1729290"/>
          <a:ext cx="6628804" cy="1521000"/>
        </a:xfrm>
        <a:prstGeom prst="roundRect">
          <a:avLst/>
        </a:prstGeom>
        <a:gradFill rotWithShape="0">
          <a:gsLst>
            <a:gs pos="0">
              <a:schemeClr val="accent2">
                <a:hueOff val="-1482143"/>
                <a:satOff val="7100"/>
                <a:lumOff val="6569"/>
                <a:alphaOff val="0"/>
                <a:tint val="96000"/>
                <a:lumMod val="100000"/>
              </a:schemeClr>
            </a:gs>
            <a:gs pos="78000">
              <a:schemeClr val="accent2">
                <a:hueOff val="-1482143"/>
                <a:satOff val="7100"/>
                <a:lumOff val="6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6500" kern="1200" dirty="0"/>
            <a:t>-Telefonicky</a:t>
          </a:r>
          <a:endParaRPr lang="en-US" sz="6500" kern="1200" dirty="0"/>
        </a:p>
      </dsp:txBody>
      <dsp:txXfrm>
        <a:off x="74249" y="1803539"/>
        <a:ext cx="6480306" cy="1372502"/>
      </dsp:txXfrm>
    </dsp:sp>
    <dsp:sp modelId="{3E45E923-571F-4A76-B543-E3BFEE52EB38}">
      <dsp:nvSpPr>
        <dsp:cNvPr id="0" name=""/>
        <dsp:cNvSpPr/>
      </dsp:nvSpPr>
      <dsp:spPr>
        <a:xfrm>
          <a:off x="0" y="3443741"/>
          <a:ext cx="6628804" cy="1521000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6500" kern="1200"/>
            <a:t>-E mailom</a:t>
          </a:r>
          <a:endParaRPr lang="en-US" sz="6500" kern="1200" dirty="0"/>
        </a:p>
      </dsp:txBody>
      <dsp:txXfrm>
        <a:off x="74249" y="3517990"/>
        <a:ext cx="6480306" cy="1372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2260-CF45-4CC3-B5BA-EDB4DB075D30}" type="datetimeFigureOut">
              <a:rPr lang="sk-SK" smtClean="0"/>
              <a:t>11. 6. 2024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2B2-C07A-4BF8-811B-772FBF6F36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936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2260-CF45-4CC3-B5BA-EDB4DB075D30}" type="datetimeFigureOut">
              <a:rPr lang="sk-SK" smtClean="0"/>
              <a:t>11. 6. 2024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2B2-C07A-4BF8-811B-772FBF6F36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671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2260-CF45-4CC3-B5BA-EDB4DB075D30}" type="datetimeFigureOut">
              <a:rPr lang="sk-SK" smtClean="0"/>
              <a:t>11. 6. 2024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2B2-C07A-4BF8-811B-772FBF6F3668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190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2260-CF45-4CC3-B5BA-EDB4DB075D30}" type="datetimeFigureOut">
              <a:rPr lang="sk-SK" smtClean="0"/>
              <a:t>11. 6. 2024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2B2-C07A-4BF8-811B-772FBF6F36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0178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2260-CF45-4CC3-B5BA-EDB4DB075D30}" type="datetimeFigureOut">
              <a:rPr lang="sk-SK" smtClean="0"/>
              <a:t>11. 6. 2024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2B2-C07A-4BF8-811B-772FBF6F3668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4435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2260-CF45-4CC3-B5BA-EDB4DB075D30}" type="datetimeFigureOut">
              <a:rPr lang="sk-SK" smtClean="0"/>
              <a:t>11. 6. 2024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2B2-C07A-4BF8-811B-772FBF6F36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5976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2260-CF45-4CC3-B5BA-EDB4DB075D30}" type="datetimeFigureOut">
              <a:rPr lang="sk-SK" smtClean="0"/>
              <a:t>11. 6. 2024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2B2-C07A-4BF8-811B-772FBF6F36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8002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2260-CF45-4CC3-B5BA-EDB4DB075D30}" type="datetimeFigureOut">
              <a:rPr lang="sk-SK" smtClean="0"/>
              <a:t>11. 6. 2024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2B2-C07A-4BF8-811B-772FBF6F36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323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2260-CF45-4CC3-B5BA-EDB4DB075D30}" type="datetimeFigureOut">
              <a:rPr lang="sk-SK" smtClean="0"/>
              <a:t>11. 6. 2024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2B2-C07A-4BF8-811B-772FBF6F36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2814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2260-CF45-4CC3-B5BA-EDB4DB075D30}" type="datetimeFigureOut">
              <a:rPr lang="sk-SK" smtClean="0"/>
              <a:t>11. 6. 2024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2B2-C07A-4BF8-811B-772FBF6F36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249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2260-CF45-4CC3-B5BA-EDB4DB075D30}" type="datetimeFigureOut">
              <a:rPr lang="sk-SK" smtClean="0"/>
              <a:t>11. 6. 2024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2B2-C07A-4BF8-811B-772FBF6F36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1596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2260-CF45-4CC3-B5BA-EDB4DB075D30}" type="datetimeFigureOut">
              <a:rPr lang="sk-SK" smtClean="0"/>
              <a:t>11. 6. 2024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2B2-C07A-4BF8-811B-772FBF6F36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53537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2260-CF45-4CC3-B5BA-EDB4DB075D30}" type="datetimeFigureOut">
              <a:rPr lang="sk-SK" smtClean="0"/>
              <a:t>11. 6. 2024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2B2-C07A-4BF8-811B-772FBF6F36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5508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2260-CF45-4CC3-B5BA-EDB4DB075D30}" type="datetimeFigureOut">
              <a:rPr lang="sk-SK" smtClean="0"/>
              <a:t>11. 6. 2024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2B2-C07A-4BF8-811B-772FBF6F36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8145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2260-CF45-4CC3-B5BA-EDB4DB075D30}" type="datetimeFigureOut">
              <a:rPr lang="sk-SK" smtClean="0"/>
              <a:t>11. 6. 2024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2B2-C07A-4BF8-811B-772FBF6F36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3870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2260-CF45-4CC3-B5BA-EDB4DB075D30}" type="datetimeFigureOut">
              <a:rPr lang="sk-SK" smtClean="0"/>
              <a:t>11. 6. 2024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2B2-C07A-4BF8-811B-772FBF6F36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590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D2260-CF45-4CC3-B5BA-EDB4DB075D30}" type="datetimeFigureOut">
              <a:rPr lang="sk-SK" smtClean="0"/>
              <a:t>11. 6. 2024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2B82B2-C07A-4BF8-811B-772FBF6F36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437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prenajomsportovisk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65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70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71" name="Isosceles Triangle 70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72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73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74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</p:grpSp>
      <p:pic>
        <p:nvPicPr>
          <p:cNvPr id="25" name="Obrázok 24">
            <a:extLst>
              <a:ext uri="{FF2B5EF4-FFF2-40B4-BE49-F238E27FC236}">
                <a16:creationId xmlns:a16="http://schemas.microsoft.com/office/drawing/2014/main" id="{F7553661-87B6-CC4B-8F06-DBC13BE8C7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r="16774"/>
          <a:stretch/>
        </p:blipFill>
        <p:spPr bwMode="auto"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  <a:noFill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EBCD13-1A90-6609-2D14-FE7DD78C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4132" y="99748"/>
            <a:ext cx="4977209" cy="1466850"/>
          </a:xfrm>
          <a:noFill/>
          <a:ln>
            <a:noFill/>
          </a:ln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sk-SK" sz="2700" b="1" dirty="0">
                <a:solidFill>
                  <a:srgbClr val="444D52"/>
                </a:solidFill>
              </a:rPr>
              <a:t>Hodiny pre verejnosť,  </a:t>
            </a:r>
            <a:br>
              <a:rPr lang="sk-SK" sz="2700" b="1" dirty="0">
                <a:solidFill>
                  <a:srgbClr val="444D52"/>
                </a:solidFill>
                <a:highlight>
                  <a:srgbClr val="FFFF00"/>
                </a:highlight>
              </a:rPr>
            </a:br>
            <a:r>
              <a:rPr lang="sk-SK" sz="2700" b="1" dirty="0">
                <a:solidFill>
                  <a:srgbClr val="444D52"/>
                </a:solidFill>
              </a:rPr>
              <a:t>športové kluby </a:t>
            </a:r>
            <a:br>
              <a:rPr lang="en-US" sz="2200" dirty="0"/>
            </a:br>
            <a:br>
              <a:rPr lang="en-US" sz="2200" dirty="0"/>
            </a:br>
            <a:r>
              <a:rPr lang="en-US" sz="1200" dirty="0"/>
              <a:t> </a:t>
            </a:r>
            <a:br>
              <a:rPr lang="en-US" sz="1200" dirty="0"/>
            </a:br>
            <a:br>
              <a:rPr lang="en-US" sz="1200" dirty="0"/>
            </a:br>
            <a:endParaRPr lang="en-US" sz="1200" dirty="0"/>
          </a:p>
        </p:txBody>
      </p:sp>
      <p:pic>
        <p:nvPicPr>
          <p:cNvPr id="56" name="Obrázok 55">
            <a:extLst>
              <a:ext uri="{FF2B5EF4-FFF2-40B4-BE49-F238E27FC236}">
                <a16:creationId xmlns:a16="http://schemas.microsoft.com/office/drawing/2014/main" id="{A272E9E3-41D3-F335-ADB8-CE0EFCAD7D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7" r="14862"/>
          <a:stretch/>
        </p:blipFill>
        <p:spPr bwMode="auto"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31FD3CE-CE0A-4FD9-967C-4D340CA37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Isosceles Triangle 30">
            <a:extLst>
              <a:ext uri="{FF2B5EF4-FFF2-40B4-BE49-F238E27FC236}">
                <a16:creationId xmlns:a16="http://schemas.microsoft.com/office/drawing/2014/main" id="{0663EB55-934F-42EF-80DE-098647DE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008061-8403-4D93-4B76-9F2A16B16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0094" y="1005945"/>
            <a:ext cx="5621247" cy="5029199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buFont typeface="Wingdings 3" charset="2"/>
              <a:buChar char="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KDE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endParaRPr lang="sk-SK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Užhorodská</a:t>
            </a:r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39 Košice</a:t>
            </a:r>
            <a:r>
              <a:rPr lang="sk-SK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,Ihrisko s umelou trávou </a:t>
            </a:r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/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Celoročná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prevádzka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 top servisom a údržbou ihriska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buFont typeface="Wingdings 3" charset="2"/>
              <a:buChar char="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OŽNOSTI</a:t>
            </a: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sk-SK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sk-SK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Organizovania Turnajov</a:t>
            </a:r>
          </a:p>
          <a:p>
            <a:pPr algn="ctr"/>
            <a:r>
              <a:rPr lang="sk-SK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Organizovanie Majstrovských a prípravných zápasov</a:t>
            </a:r>
          </a:p>
          <a:p>
            <a:pPr algn="ctr"/>
            <a:r>
              <a:rPr lang="sk-SK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Organizovanie Teambuilding</a:t>
            </a:r>
          </a:p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 DISPOZÍCII</a:t>
            </a:r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:</a:t>
            </a:r>
          </a:p>
          <a:p>
            <a:pPr algn="ctr"/>
            <a:r>
              <a:rPr lang="sk-SK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Komfortne zariadené šatne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Umelé osvetlenie ihriska </a:t>
            </a:r>
            <a:endParaRPr lang="sk-SK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k-SK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renos</a:t>
            </a:r>
            <a:r>
              <a:rPr lang="sk-SK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né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brán</a:t>
            </a:r>
            <a:r>
              <a:rPr lang="sk-SK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k-SK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 rozmermi: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7x2</a:t>
            </a:r>
            <a:r>
              <a:rPr lang="sk-SK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4m</a:t>
            </a:r>
            <a:r>
              <a:rPr lang="sk-SK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5x2m</a:t>
            </a:r>
            <a:r>
              <a:rPr lang="sk-SK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3x2m</a:t>
            </a:r>
          </a:p>
          <a:p>
            <a:pPr algn="l"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4D0BA54B-0B6C-3012-D0E2-115D284C690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867" y="4633889"/>
            <a:ext cx="2811556" cy="2179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358B7AC-396B-0E5A-AC87-C47DF66A9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5738" y="2453331"/>
            <a:ext cx="1804949" cy="2135539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ABCDB246-AA50-915E-3E0E-F5ECF271F45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27261" y="323651"/>
            <a:ext cx="2383308" cy="180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049464F-63F9-84D6-A96B-D90011D50E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967" y="5435600"/>
            <a:ext cx="4245735" cy="1357196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1" y="2590"/>
            <a:ext cx="173241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10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5C8ABF-91A1-3EDB-D6C9-F8B015AB7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27" y="465993"/>
            <a:ext cx="7266516" cy="1216241"/>
          </a:xfrm>
        </p:spPr>
        <p:txBody>
          <a:bodyPr/>
          <a:lstStyle/>
          <a:p>
            <a:pPr algn="ctr"/>
            <a:r>
              <a:rPr lang="sk-SK" b="1" dirty="0"/>
              <a:t> </a:t>
            </a:r>
            <a:r>
              <a:rPr lang="sk-SK" b="1" dirty="0">
                <a:solidFill>
                  <a:srgbClr val="444D52"/>
                </a:solidFill>
              </a:rPr>
              <a:t>  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B78F981-76D6-A285-0680-FE42965DAD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6951" y="855539"/>
            <a:ext cx="7140979" cy="55260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Cenník</a:t>
            </a:r>
            <a:endParaRPr lang="sk-SK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Celé ihrisko</a:t>
            </a:r>
            <a:endParaRPr lang="sk-SK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105 metrov x 68 metrov</a:t>
            </a:r>
            <a:endParaRPr lang="sk-S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sk-SK" sz="1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Jednorazový prenájom </a:t>
            </a:r>
            <a:r>
              <a:rPr lang="sk-SK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                                  </a:t>
            </a:r>
            <a:br>
              <a:rPr lang="sk-S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k-S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60minút                                                                   50€</a:t>
            </a:r>
            <a:br>
              <a:rPr lang="sk-S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k-S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90 minút                                                                  80€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Cena zahŕňa: - ihrisko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                        - komfortná šatňa 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(bližšie informácie poskytne správca TFI)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900430" algn="l"/>
              </a:tabLst>
            </a:pPr>
            <a:endParaRPr lang="sk-SK" sz="1800" b="1" u="sng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  <a:tabLst>
                <a:tab pos="900430" algn="l"/>
              </a:tabLst>
            </a:pPr>
            <a:r>
              <a:rPr lang="sk-SK" b="1" u="sng" kern="100" dirty="0">
                <a:latin typeface="Aptos" panose="020B0004020202020204" pitchFamily="34" charset="0"/>
                <a:cs typeface="Times New Roman" panose="02020603050405020304" pitchFamily="18" charset="0"/>
              </a:rPr>
              <a:t>Dlhodobý, pravidelný  prenájom:</a:t>
            </a:r>
            <a:br>
              <a:rPr lang="sk-SK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k-S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potrebné je kontaktovať Magistrát mesta Košice za účelom uzatvorenia zmluvy: </a:t>
            </a:r>
            <a:r>
              <a:rPr lang="sk-SK" sz="1800" b="1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prenajomsportovisk@gmail.com</a:t>
            </a:r>
            <a:endParaRPr lang="sk-S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sk-S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Nájomné bolo určené vo výške 30,- Eur/tréningová jednotka.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sk-S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Prevádzkové náklady súvisiace s prevádzkou a údržbou ihriska boli stanovené vo výške 10,-Eur/tréningovú jednotku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Tréningová jednotka trvá 90 minút. </a:t>
            </a:r>
            <a:endParaRPr lang="sk-SK" altLang="sk-SK" sz="1700" b="1" u="sng" dirty="0">
              <a:solidFill>
                <a:srgbClr val="212529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9E47B94F-75C2-DBEE-C1F4-E0EE806F7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643" y="52752"/>
            <a:ext cx="4066152" cy="3497801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A330EC0-BE7F-878C-AFEA-0611DE9CB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848" y="3612174"/>
            <a:ext cx="4028947" cy="319186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" y="0"/>
            <a:ext cx="1642294" cy="187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24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8FDBF1-B6C1-6E14-BA27-5597DD9EB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08374"/>
            <a:ext cx="8076142" cy="1189608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lang="sk-SK" altLang="sk-SK" sz="4000" b="1" dirty="0">
                <a:solidFill>
                  <a:srgbClr val="444D52"/>
                </a:solidFill>
                <a:cs typeface="Open Sans" panose="020B0606030504020204" pitchFamily="34" charset="0"/>
              </a:rPr>
              <a:t>Cenník </a:t>
            </a:r>
            <a:br>
              <a:rPr lang="sk-SK" altLang="sk-SK" sz="3600" dirty="0">
                <a:solidFill>
                  <a:srgbClr val="444D52"/>
                </a:solidFill>
                <a:highlight>
                  <a:srgbClr val="FFFF00"/>
                </a:highlight>
                <a:latin typeface="Open Sans" panose="020B0606030504020204" pitchFamily="34" charset="0"/>
                <a:cs typeface="Open Sans" panose="020B0606030504020204" pitchFamily="34" charset="0"/>
              </a:rPr>
            </a:br>
            <a:br>
              <a:rPr lang="sk-SK" altLang="sk-SK" sz="3600" dirty="0">
                <a:solidFill>
                  <a:srgbClr val="444D52"/>
                </a:solidFill>
                <a:highlight>
                  <a:srgbClr val="FFFF00"/>
                </a:highlight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sk-SK" altLang="sk-SK" sz="2700" b="1" dirty="0">
                <a:solidFill>
                  <a:srgbClr val="444D5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½ I</a:t>
            </a:r>
            <a:r>
              <a:rPr kumimoji="0" lang="sk-SK" altLang="sk-SK" sz="2700" b="1" i="0" u="none" strike="noStrike" cap="none" normalizeH="0" baseline="0" dirty="0">
                <a:ln>
                  <a:noFill/>
                </a:ln>
                <a:solidFill>
                  <a:srgbClr val="444D52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hriska</a:t>
            </a:r>
            <a:br>
              <a:rPr kumimoji="0" lang="sk-SK" altLang="sk-SK" sz="2700" b="1" i="0" u="none" strike="noStrike" cap="none" normalizeH="0" baseline="0" dirty="0">
                <a:ln>
                  <a:noFill/>
                </a:ln>
                <a:solidFill>
                  <a:srgbClr val="444D52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sk-SK" altLang="sk-SK" sz="2700" b="1" i="0" u="none" strike="noStrike" cap="none" normalizeH="0" baseline="0" dirty="0">
                <a:ln>
                  <a:noFill/>
                </a:ln>
                <a:solidFill>
                  <a:srgbClr val="444D52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52,5 metrov x 34 metrov </a:t>
            </a:r>
            <a:r>
              <a:rPr kumimoji="0" lang="sk-SK" altLang="sk-SK" sz="2700" b="1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br>
              <a:rPr kumimoji="0" lang="sk-SK" altLang="sk-SK" sz="36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</a:b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7B96C9B-3AEE-0F3A-A990-43611B01E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441359"/>
            <a:ext cx="7752291" cy="3600003"/>
          </a:xfr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700" b="1" i="0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          </a:t>
            </a:r>
            <a:r>
              <a:rPr kumimoji="0" lang="sk-SK" altLang="sk-SK" sz="1700" b="1" i="0" u="sng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Jednorazový prenájom: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k-SK" altLang="sk-SK" sz="1700" b="1" i="0" u="sng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sk-SK" altLang="sk-SK" sz="17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60minút                                                                     30€</a:t>
            </a:r>
            <a:br>
              <a:rPr kumimoji="0" lang="sk-SK" altLang="sk-SK" sz="17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sk-SK" altLang="sk-SK" sz="17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90minút                                                                     60€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700" b="0" i="0" u="none" strike="noStrike" cap="none" normalizeH="0" baseline="0" dirty="0">
              <a:ln>
                <a:noFill/>
              </a:ln>
              <a:solidFill>
                <a:srgbClr val="212529"/>
              </a:solidFill>
              <a:effectLst/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7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Cena zahŕňa: - ihrisko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7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                        - komfortná šatňa </a:t>
            </a:r>
            <a:r>
              <a:rPr kumimoji="0" lang="sk-SK" altLang="sk-SK" sz="11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(bližšie informácie poskytne správca TFI)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700" b="1" i="0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700" b="1" i="0" u="sng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Dlhodobý, pravidelný  prenájom</a:t>
            </a:r>
            <a:r>
              <a:rPr kumimoji="0" lang="sk-SK" altLang="sk-SK" sz="17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k-SK" altLang="sk-SK" sz="17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sk-SK" altLang="sk-SK" sz="1700" dirty="0">
                <a:solidFill>
                  <a:srgbClr val="212529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potrebné je kontaktovať Magistrát mesta Košice za účelom uzatvorenia zmluvy: </a:t>
            </a:r>
            <a:r>
              <a:rPr lang="sk-SK" altLang="sk-SK" sz="1700" b="1" dirty="0">
                <a:solidFill>
                  <a:srgbClr val="212529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prenajomsportovisk@gmail.com</a:t>
            </a:r>
            <a:endParaRPr kumimoji="0" lang="sk-SK" altLang="sk-SK" sz="1700" b="1" i="0" u="none" strike="noStrike" cap="none" normalizeH="0" baseline="0" dirty="0">
              <a:ln>
                <a:noFill/>
              </a:ln>
              <a:solidFill>
                <a:srgbClr val="212529"/>
              </a:solidFill>
              <a:effectLst/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altLang="sk-SK" sz="1700" dirty="0">
              <a:solidFill>
                <a:srgbClr val="212529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altLang="sk-SK" sz="1700" b="1" dirty="0">
                <a:solidFill>
                  <a:srgbClr val="212529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    </a:t>
            </a:r>
            <a:endParaRPr lang="sk-SK" sz="1700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33F63E96-0670-9179-4B69-B875F44F9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4" y="3476530"/>
            <a:ext cx="3755461" cy="333375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9E4E0FB-2B0B-207E-994C-5B5089112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4" y="0"/>
            <a:ext cx="3726887" cy="339206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" y="0"/>
            <a:ext cx="1642294" cy="187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84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3674A65-93CA-0B18-09DF-869B71352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496" y="1681636"/>
            <a:ext cx="9285816" cy="4420226"/>
          </a:xfrm>
        </p:spPr>
        <p:txBody>
          <a:bodyPr>
            <a:normAutofit/>
          </a:bodyPr>
          <a:lstStyle/>
          <a:p>
            <a:pPr algn="l"/>
            <a:r>
              <a:rPr lang="sk-SK" sz="2400" b="1" i="0" dirty="0">
                <a:solidFill>
                  <a:srgbClr val="444D52"/>
                </a:solidFill>
                <a:effectLst/>
                <a:latin typeface="Arial" panose="020B0604020202020204" pitchFamily="34" charset="0"/>
              </a:rPr>
              <a:t>Rezervácia ihriska: </a:t>
            </a:r>
          </a:p>
          <a:p>
            <a:pPr algn="l"/>
            <a:r>
              <a:rPr lang="sk-SK" sz="2000" dirty="0">
                <a:solidFill>
                  <a:srgbClr val="333333"/>
                </a:solidFill>
                <a:latin typeface="Arial" panose="020B0604020202020204" pitchFamily="34" charset="0"/>
              </a:rPr>
              <a:t>R</a:t>
            </a:r>
            <a:r>
              <a:rPr lang="sk-SK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ezervácia ihriska je možná v pracovných dňoch v čase                                od 08.00 hod. - 18.00 hod.</a:t>
            </a:r>
          </a:p>
          <a:p>
            <a:pPr algn="l"/>
            <a:r>
              <a:rPr lang="sk-SK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Kontakt:</a:t>
            </a:r>
          </a:p>
          <a:p>
            <a:pPr algn="l"/>
            <a:r>
              <a:rPr lang="sk-SK" sz="2000" dirty="0">
                <a:solidFill>
                  <a:srgbClr val="333333"/>
                </a:solidFill>
                <a:latin typeface="Arial" panose="020B0604020202020204" pitchFamily="34" charset="0"/>
              </a:rPr>
              <a:t>Filippo Komloš </a:t>
            </a:r>
            <a:r>
              <a:rPr lang="sk-SK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správca športového areálu, mobil : +421 905 318 050</a:t>
            </a:r>
          </a:p>
          <a:p>
            <a:pPr algn="l"/>
            <a:r>
              <a:rPr lang="sk-SK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Objednávka na prenájom ihriska:</a:t>
            </a:r>
            <a:endParaRPr lang="sk-SK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sk-SK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Ihrisko je možné si objednať iba na základe telefonickej alebo písomnej objednávky doručenej emailom.</a:t>
            </a:r>
          </a:p>
          <a:p>
            <a:pPr algn="l"/>
            <a:r>
              <a:rPr lang="sk-SK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Prijímanie objednávok</a:t>
            </a:r>
            <a:r>
              <a:rPr lang="sk-SK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:</a:t>
            </a:r>
            <a:br>
              <a:rPr lang="sk-SK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sk-SK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Mobil: </a:t>
            </a:r>
            <a:r>
              <a:rPr lang="sk-SK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+421 905 318 050</a:t>
            </a:r>
            <a:br>
              <a:rPr lang="sk-SK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sk-SK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E-mail:  </a:t>
            </a:r>
            <a:r>
              <a:rPr lang="sk-SK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filippo.komlos@kfa.kosice.sk</a:t>
            </a:r>
            <a:endParaRPr lang="sk-SK" dirty="0">
              <a:solidFill>
                <a:srgbClr val="FF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" y="0"/>
            <a:ext cx="1642294" cy="187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2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55DC56-568D-4B7F-1A4F-D87EB562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06" y="2592844"/>
            <a:ext cx="3547581" cy="177237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sk-SK" sz="4000" b="1" dirty="0">
                <a:solidFill>
                  <a:srgbClr val="444D52"/>
                </a:solidFill>
              </a:rPr>
              <a:t> VYHRADENÉ TERMÍNY PRE VEREJNOSŤ, Športove kluby</a:t>
            </a:r>
            <a:br>
              <a:rPr lang="sk-SK" sz="3200" dirty="0">
                <a:solidFill>
                  <a:srgbClr val="444D52"/>
                </a:solidFill>
              </a:rPr>
            </a:br>
            <a:endParaRPr lang="sk-SK" sz="3200" dirty="0">
              <a:solidFill>
                <a:srgbClr val="444D52"/>
              </a:solidFill>
            </a:endParaRPr>
          </a:p>
        </p:txBody>
      </p:sp>
      <p:grpSp>
        <p:nvGrpSpPr>
          <p:cNvPr id="30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</p:grpSp>
      <p:sp>
        <p:nvSpPr>
          <p:cNvPr id="31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Zástupný objekt pre obsah 2">
            <a:extLst>
              <a:ext uri="{FF2B5EF4-FFF2-40B4-BE49-F238E27FC236}">
                <a16:creationId xmlns:a16="http://schemas.microsoft.com/office/drawing/2014/main" id="{BAAAD167-BC41-25EE-AAB6-1452343217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2584813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Obrázok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" y="0"/>
            <a:ext cx="1642294" cy="187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90231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597</TotalTime>
  <Words>323</Words>
  <Application>Microsoft Office PowerPoint</Application>
  <PresentationFormat>Širokouhlá</PresentationFormat>
  <Paragraphs>47</Paragraphs>
  <Slides>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</vt:i4>
      </vt:variant>
    </vt:vector>
  </HeadingPairs>
  <TitlesOfParts>
    <vt:vector size="12" baseType="lpstr">
      <vt:lpstr>Aptos</vt:lpstr>
      <vt:lpstr>Arial</vt:lpstr>
      <vt:lpstr>Open Sans</vt:lpstr>
      <vt:lpstr>Trebuchet MS</vt:lpstr>
      <vt:lpstr>Wingdings</vt:lpstr>
      <vt:lpstr>Wingdings 3</vt:lpstr>
      <vt:lpstr>Fazeta</vt:lpstr>
      <vt:lpstr>Hodiny pre verejnosť,   športové kluby      </vt:lpstr>
      <vt:lpstr>    </vt:lpstr>
      <vt:lpstr>Cenník   ½ Ihriska  52,5 metrov x 34 metrov   </vt:lpstr>
      <vt:lpstr>Prezentácia programu PowerPoint</vt:lpstr>
      <vt:lpstr> VYHRADENÉ TERMÍNY PRE VEREJNOSŤ, Športove kluby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Zahrajme si spolu  futbal   Poď si zahrať futbal s kámošmi na ihrisko s umelou trávou .</dc:title>
  <dc:creator>Patrik Halčišák</dc:creator>
  <cp:lastModifiedBy>Šťastná, Dana</cp:lastModifiedBy>
  <cp:revision>9</cp:revision>
  <cp:lastPrinted>2022-10-18T06:33:38Z</cp:lastPrinted>
  <dcterms:created xsi:type="dcterms:W3CDTF">2022-07-18T15:24:06Z</dcterms:created>
  <dcterms:modified xsi:type="dcterms:W3CDTF">2024-06-11T07:05:43Z</dcterms:modified>
</cp:coreProperties>
</file>